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0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2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8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6DBB5-3B0C-9645-81FE-7E0885733CE7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8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hyperlink" Target="https://github.com/la-mar/DDS_Case_Study_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509" y="3865560"/>
            <a:ext cx="11447813" cy="2247374"/>
          </a:xfrm>
          <a:solidFill>
            <a:schemeClr val="bg1">
              <a:alpha val="78000"/>
            </a:schemeClr>
          </a:solidFill>
          <a:ln>
            <a:solidFill>
              <a:schemeClr val="accent1"/>
            </a:solidFill>
          </a:ln>
        </p:spPr>
        <p:txBody>
          <a:bodyPr anchor="t">
            <a:normAutofit fontScale="90000"/>
          </a:bodyPr>
          <a:lstStyle/>
          <a:p>
            <a:r>
              <a:rPr lang="en-US" dirty="0" smtClean="0">
                <a:latin typeface="+mn-lt"/>
                <a:ea typeface="Baskerville" charset="0"/>
                <a:cs typeface="Baskerville" charset="0"/>
              </a:rPr>
              <a:t>BUZZ VS. BITE</a:t>
            </a:r>
            <a:br>
              <a:rPr lang="en-US" dirty="0" smtClean="0">
                <a:latin typeface="+mn-lt"/>
                <a:ea typeface="Baskerville" charset="0"/>
                <a:cs typeface="Baskerville" charset="0"/>
              </a:rPr>
            </a:br>
            <a:r>
              <a:rPr lang="en-US" sz="5300" dirty="0" smtClean="0">
                <a:latin typeface="+mn-lt"/>
                <a:ea typeface="Baskerville" charset="0"/>
                <a:cs typeface="Baskerville" charset="0"/>
              </a:rPr>
              <a:t>A Study of Alcohol </a:t>
            </a:r>
            <a:r>
              <a:rPr lang="en-US" sz="5300" dirty="0" smtClean="0">
                <a:latin typeface="+mn-lt"/>
                <a:ea typeface="Baskerville" charset="0"/>
                <a:cs typeface="Baskerville" charset="0"/>
              </a:rPr>
              <a:t>and Bitterness in</a:t>
            </a:r>
            <a:br>
              <a:rPr lang="en-US" sz="5300" dirty="0" smtClean="0">
                <a:latin typeface="+mn-lt"/>
                <a:ea typeface="Baskerville" charset="0"/>
                <a:cs typeface="Baskerville" charset="0"/>
              </a:rPr>
            </a:br>
            <a:r>
              <a:rPr lang="en-US" sz="5300" dirty="0" smtClean="0">
                <a:latin typeface="+mn-lt"/>
                <a:ea typeface="Baskerville" charset="0"/>
                <a:cs typeface="Baskerville" charset="0"/>
              </a:rPr>
              <a:t>American </a:t>
            </a:r>
            <a:r>
              <a:rPr lang="en-US" sz="5300" dirty="0" smtClean="0">
                <a:latin typeface="+mn-lt"/>
                <a:ea typeface="Baskerville" charset="0"/>
                <a:cs typeface="Baskerville" charset="0"/>
              </a:rPr>
              <a:t>Craft Beers</a:t>
            </a:r>
            <a:endParaRPr lang="en-US" sz="5300" dirty="0">
              <a:latin typeface="+mn-lt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61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Why Study American Craft Beer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51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To understand the “lay of the land”</a:t>
            </a:r>
            <a:endParaRPr lang="en-US" dirty="0" smtClean="0"/>
          </a:p>
          <a:p>
            <a:r>
              <a:rPr lang="en-US" dirty="0" smtClean="0"/>
              <a:t>To identify popular beer markets</a:t>
            </a:r>
            <a:endParaRPr lang="en-US" dirty="0" smtClean="0"/>
          </a:p>
          <a:p>
            <a:r>
              <a:rPr lang="en-US" dirty="0" smtClean="0"/>
              <a:t>To find the ”magic formula”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3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How did we do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859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Gather the data</a:t>
            </a:r>
          </a:p>
          <a:p>
            <a:r>
              <a:rPr lang="en-US" dirty="0" smtClean="0"/>
              <a:t>Clean the data</a:t>
            </a:r>
          </a:p>
          <a:p>
            <a:r>
              <a:rPr lang="en-US" dirty="0" smtClean="0"/>
              <a:t>Explore the data</a:t>
            </a:r>
          </a:p>
          <a:p>
            <a:r>
              <a:rPr lang="en-US" dirty="0" smtClean="0"/>
              <a:t>Analyze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What we found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15042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Beer is brewed ”everywhere”</a:t>
            </a:r>
          </a:p>
          <a:p>
            <a:r>
              <a:rPr lang="en-US" dirty="0" smtClean="0"/>
              <a:t>Wide variety of styles and flavors</a:t>
            </a:r>
          </a:p>
          <a:p>
            <a:r>
              <a:rPr lang="en-US" dirty="0" smtClean="0"/>
              <a:t>There is a slight positive correlation between ABV and IBU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27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Why this matters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77042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There is no “magic formula”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r>
              <a:rPr lang="mr-IN" dirty="0" smtClean="0"/>
              <a:t>…</a:t>
            </a:r>
            <a:r>
              <a:rPr lang="en-US" dirty="0" smtClean="0"/>
              <a:t>but there is a general guideline</a:t>
            </a:r>
          </a:p>
          <a:p>
            <a:r>
              <a:rPr lang="en-US" dirty="0" smtClean="0"/>
              <a:t>There is a market for all but the most extreme beers</a:t>
            </a:r>
          </a:p>
          <a:p>
            <a:r>
              <a:rPr lang="en-US" dirty="0" smtClean="0"/>
              <a:t>Balance is key.  For a given ABV, the American market responds best to a balancing level of bitterness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8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Reproduce this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for reproducing this report can be found at </a:t>
            </a:r>
            <a:r>
              <a:rPr lang="en-US" dirty="0"/>
              <a:t>the following link: 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/la-mar/DDS_Case_Study_1/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916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142</Words>
  <Application>Microsoft Macintosh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Baskerville</vt:lpstr>
      <vt:lpstr>Calibri</vt:lpstr>
      <vt:lpstr>Calibri Light</vt:lpstr>
      <vt:lpstr>Mangal</vt:lpstr>
      <vt:lpstr>Arial</vt:lpstr>
      <vt:lpstr>Office Theme</vt:lpstr>
      <vt:lpstr>BUZZ VS. BITE A Study of Alcohol and Bitterness in American Craft Beers</vt:lpstr>
      <vt:lpstr>Why Study American Craft Beer</vt:lpstr>
      <vt:lpstr>How did we do this?</vt:lpstr>
      <vt:lpstr>What we found </vt:lpstr>
      <vt:lpstr>Why this matters</vt:lpstr>
      <vt:lpstr>Reproduce this report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in the USA</dc:title>
  <dc:creator>Microsoft Office User</dc:creator>
  <cp:lastModifiedBy>Microsoft Office User</cp:lastModifiedBy>
  <cp:revision>10</cp:revision>
  <dcterms:created xsi:type="dcterms:W3CDTF">2018-06-19T21:14:25Z</dcterms:created>
  <dcterms:modified xsi:type="dcterms:W3CDTF">2018-06-25T12:44:50Z</dcterms:modified>
</cp:coreProperties>
</file>

<file path=docProps/thumbnail.jpeg>
</file>